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BFB8-C38F-4D0E-92E7-05593AF740D6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04A1-1C3B-4B7D-A6E9-377652596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902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BFB8-C38F-4D0E-92E7-05593AF740D6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04A1-1C3B-4B7D-A6E9-377652596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BFB8-C38F-4D0E-92E7-05593AF740D6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04A1-1C3B-4B7D-A6E9-377652596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423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BFB8-C38F-4D0E-92E7-05593AF740D6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04A1-1C3B-4B7D-A6E9-377652596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08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BFB8-C38F-4D0E-92E7-05593AF740D6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04A1-1C3B-4B7D-A6E9-377652596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125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BFB8-C38F-4D0E-92E7-05593AF740D6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04A1-1C3B-4B7D-A6E9-377652596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69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BFB8-C38F-4D0E-92E7-05593AF740D6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04A1-1C3B-4B7D-A6E9-377652596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686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BFB8-C38F-4D0E-92E7-05593AF740D6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04A1-1C3B-4B7D-A6E9-377652596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796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BFB8-C38F-4D0E-92E7-05593AF740D6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04A1-1C3B-4B7D-A6E9-377652596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239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BFB8-C38F-4D0E-92E7-05593AF740D6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04A1-1C3B-4B7D-A6E9-377652596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334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BFB8-C38F-4D0E-92E7-05593AF740D6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04A1-1C3B-4B7D-A6E9-377652596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408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BBFB8-C38F-4D0E-92E7-05593AF740D6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804A1-1C3B-4B7D-A6E9-377652596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541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" y="1752457"/>
            <a:ext cx="7772400" cy="1011381"/>
          </a:xfrm>
        </p:spPr>
        <p:txBody>
          <a:bodyPr>
            <a:normAutofit/>
          </a:bodyPr>
          <a:lstStyle/>
          <a:p>
            <a:r>
              <a:rPr lang="kk-KZ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АСФАЛЬТОБЕТОН ТӨМЕЛЕРІНДЕ ЖАРЫҚШАҚТАРДЫ ЖӨНДЕУ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013218"/>
            <a:ext cx="6858000" cy="3387581"/>
          </a:xfrm>
          <a:solidFill>
            <a:srgbClr val="FFFF00"/>
          </a:solidFill>
        </p:spPr>
        <p:txBody>
          <a:bodyPr>
            <a:normAutofit fontScale="70000" lnSpcReduction="20000"/>
          </a:bodyPr>
          <a:lstStyle/>
          <a:p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 делам строительства Министерства индустрии и торговли Республики Казахстан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нормативы в области архитектуры, 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градостроительства и строительства 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РУКОВОДЯЩИЕ ДОКУМЕНТЫ В СТРОИТЕЛЬСТВЕ РК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СБОРНИК ТИПОВЫХ ТЕХНИЧЕСКИХ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СПЕЦИФИКАЦИЙ ПО СТРОИТЕЛЬСТВУ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РЕМОНТУ АВТОМОБИЛЬНЫХ ДОРОГ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III ЧАСТЬ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ремонту автомобильных дорог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35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5483" y="356877"/>
            <a:ext cx="7886700" cy="530084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Температуралық жарықшақтар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5483" y="5683514"/>
            <a:ext cx="7886700" cy="9467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7.1.2 – сурет – Температуралық және технологиялық жарықшақтар: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а/б дұрыс нығыздалмау нәтижесінде пайда болған жарықшақтар;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қабаттар түйісуіндегі жарықшақтар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рис2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33" y="886961"/>
            <a:ext cx="381000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Рисунок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654" y="2956625"/>
            <a:ext cx="6124575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474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66147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Шағылған жарықшақтар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237017"/>
            <a:ext cx="7886700" cy="9399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7.1.3 – сурет – Шағылған жарықшақтар: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горизонталды ығысулар болған кезде;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горизонталды және тік ығысулар болған кезде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рис2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588" y="831273"/>
            <a:ext cx="2876550" cy="1625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Рисунок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575" y="2803783"/>
            <a:ext cx="612457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302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38438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Күштік жарықшақтар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541817"/>
            <a:ext cx="7886700" cy="6351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7.1.4 –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 – </a:t>
            </a: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Күштік жарықшақтар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жарықшақтар торлары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б) </a:t>
            </a: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орақ тәрізді күштік торлар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рис2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083" y="974581"/>
            <a:ext cx="2857500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7" y="3045832"/>
            <a:ext cx="6964299" cy="1954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52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60703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 жарықшақтар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рис2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058" y="1323626"/>
            <a:ext cx="4781550" cy="2677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031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100</Words>
  <Application>Microsoft Office PowerPoint</Application>
  <PresentationFormat>Экран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АСФАЛЬТОБЕТОН ТӨМЕЛЕРІНДЕ ЖАРЫҚШАҚТАРДЫ ЖӨНДЕУ</vt:lpstr>
      <vt:lpstr>Температуралық жарықшақтар</vt:lpstr>
      <vt:lpstr>Шағылған жарықшақтар</vt:lpstr>
      <vt:lpstr>Күштік жарықшақтар</vt:lpstr>
      <vt:lpstr>Технологиялық жарықшақтар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РЕМОНТ ТРЕЩИН АСФАЛЬТОБЕТОННЫХ ПОКРЫТИЙ</dc:title>
  <dc:creator>Bakytbek</dc:creator>
  <cp:lastModifiedBy>Bakytbek</cp:lastModifiedBy>
  <cp:revision>10</cp:revision>
  <dcterms:created xsi:type="dcterms:W3CDTF">2018-03-08T14:31:49Z</dcterms:created>
  <dcterms:modified xsi:type="dcterms:W3CDTF">2021-04-25T09:02:02Z</dcterms:modified>
</cp:coreProperties>
</file>